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232" autoAdjust="0"/>
  </p:normalViewPr>
  <p:slideViewPr>
    <p:cSldViewPr snapToGrid="0">
      <p:cViewPr varScale="1">
        <p:scale>
          <a:sx n="108" d="100"/>
          <a:sy n="108" d="100"/>
        </p:scale>
        <p:origin x="162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36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787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2"/>
            <a:ext cx="8612777" cy="6309982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uk-UA" sz="2800" b="1" dirty="0">
                <a:solidFill>
                  <a:srgbClr val="FFC000"/>
                </a:solidFill>
              </a:rPr>
              <a:t>ЛЮБОВ в Новому Заповіті</a:t>
            </a:r>
            <a:endParaRPr lang="uk-UA" sz="2800" dirty="0">
              <a:solidFill>
                <a:srgbClr val="FFC000"/>
              </a:solidFill>
            </a:endParaRPr>
          </a:p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(1 Ів. 2:5) А хто доде́ржує Його слово, у тому Божа любов справді вдоскона́лилась. Із того ми пізнає́мо, що в Нім пробува́ємо.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(1 Ів. 3:10) Цим пізнаю́ться діти Божі та діти дияволові: Кожен, хто праведности не чинить, той не від Бога, як і той, хто брата свого не любить!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(1 Ів. 3:14) Ми знаємо, що ми перейшли від смерти в життя, бо любимо братів. А хто брата не любить, пробуває той в смерті.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(1 Ів. 2:5) А хто доде́ржує Його слово, у тому Божа любов справді вдоскона́лилась. Із того ми пізнає́мо, що в Нім пробува́ємо.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(1 Ів. 3:10) Цим пізнаю́ться діти Божі та діти дияволові: Кожен, хто праведности не чинить, той не від Бога, як і той, хто брата свого не любить!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8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(1 Ів. 3:14) Ми знаємо, що ми перейшли від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смерти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в життя, бо любимо братів. А хто брата не любить, пробуває той в смерті.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(1 Ів. 4:11) Улю́блені, — коли Бог полюбив нас отак, то повинні любити і ми один о́дного!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79900" y="115410"/>
            <a:ext cx="8802844" cy="64663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 (1 Ів. 4:18) Стра́ху немає в любові, але досконала любов проганяє страх геть, бо страх має му́ку. Хто ж боїться, той не досконалий в любові.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(1 Ів. 5:2) Що ми любимо Божих дітей, дізнає́мося з того, коли любимо Бога і Його заповіді доде́ржуємо.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20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66</TotalTime>
  <Words>289</Words>
  <Application>Microsoft Office PowerPoint</Application>
  <PresentationFormat>Екран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14</cp:revision>
  <dcterms:created xsi:type="dcterms:W3CDTF">2020-02-04T09:37:04Z</dcterms:created>
  <dcterms:modified xsi:type="dcterms:W3CDTF">2024-03-10T16:47:01Z</dcterms:modified>
</cp:coreProperties>
</file>